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 varScale="1">
        <p:scale>
          <a:sx n="81" d="100"/>
          <a:sy n="81" d="100"/>
        </p:scale>
        <p:origin x="28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25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17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91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47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10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23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85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66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68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82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68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76B42-77D3-4C33-8CF9-9C088FC3F7D7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B957F-912B-4EED-AC36-CC8B0973F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15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/>
          <p:cNvSpPr txBox="1"/>
          <p:nvPr/>
        </p:nvSpPr>
        <p:spPr>
          <a:xfrm>
            <a:off x="0" y="2008313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0" y="26944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0" y="3506913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0" y="41930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0" y="4992813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0" y="56789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0" y="6478713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0" y="71648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0" y="7964613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0" y="86507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9629158"/>
            <a:ext cx="6858000" cy="2768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 Black" panose="020B0A040201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-40287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US CLUNISOISE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2422" y="1651000"/>
            <a:ext cx="6588000" cy="4243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cs typeface="Arial" panose="020B0604020202020204" pitchFamily="34" charset="0"/>
              </a:rPr>
              <a:t>1974-2026 </a:t>
            </a:r>
            <a:r>
              <a:rPr lang="fr-FR" sz="2400" b="1" dirty="0" smtClean="0">
                <a:cs typeface="Arial" panose="020B0604020202020204" pitchFamily="34" charset="0"/>
              </a:rPr>
              <a:t>: </a:t>
            </a:r>
            <a:r>
              <a:rPr lang="fr-FR" sz="2400" b="1" dirty="0" smtClean="0">
                <a:cs typeface="Arial" panose="020B0604020202020204" pitchFamily="34" charset="0"/>
              </a:rPr>
              <a:t>52 </a:t>
            </a:r>
            <a:r>
              <a:rPr lang="fr-FR" sz="2400" b="1" dirty="0" smtClean="0">
                <a:cs typeface="Arial" panose="020B0604020202020204" pitchFamily="34" charset="0"/>
              </a:rPr>
              <a:t>ANS DE COMPETITION</a:t>
            </a:r>
            <a:endParaRPr lang="fr-FR" sz="2400" b="1" dirty="0"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850" y="2104354"/>
            <a:ext cx="6210300" cy="781480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4200" y="8059498"/>
            <a:ext cx="66992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0" b="1" dirty="0" smtClean="0">
                <a:solidFill>
                  <a:srgbClr val="C00000"/>
                </a:solidFill>
              </a:rPr>
              <a:t>partenaire !</a:t>
            </a:r>
            <a:endParaRPr lang="fr-FR" sz="10000" b="1" dirty="0">
              <a:solidFill>
                <a:srgbClr val="C0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0" y="645889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BASKET-BALL</a:t>
            </a:r>
            <a:endParaRPr lang="fr-FR" sz="6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2300" y="7851914"/>
            <a:ext cx="414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rgbClr val="C00000"/>
                </a:solidFill>
              </a:rPr>
              <a:t>Devenez notre</a:t>
            </a:r>
          </a:p>
        </p:txBody>
      </p:sp>
    </p:spTree>
    <p:extLst>
      <p:ext uri="{BB962C8B-B14F-4D97-AF65-F5344CB8AC3E}">
        <p14:creationId xmlns:p14="http://schemas.microsoft.com/office/powerpoint/2010/main" val="24808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8348" y="14729"/>
            <a:ext cx="2112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Nos objectifs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638779" y="550649"/>
            <a:ext cx="511053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Développer la pratique du basket à </a:t>
            </a:r>
            <a:r>
              <a:rPr lang="fr-FR" sz="1400" b="1" dirty="0"/>
              <a:t>tout âge</a:t>
            </a:r>
            <a:r>
              <a:rPr lang="fr-FR" sz="1400" dirty="0"/>
              <a:t> (dès 5 ans avec </a:t>
            </a:r>
            <a:r>
              <a:rPr lang="fr-FR" sz="1400" dirty="0" smtClean="0"/>
              <a:t>l’École de </a:t>
            </a:r>
            <a:r>
              <a:rPr lang="fr-FR" sz="1400" dirty="0"/>
              <a:t>Basket et jusqu’au Basket Loisir), pour les garçons et </a:t>
            </a:r>
            <a:r>
              <a:rPr lang="fr-FR" sz="1400" dirty="0" smtClean="0"/>
              <a:t>les </a:t>
            </a:r>
            <a:r>
              <a:rPr lang="fr-FR" sz="1400" dirty="0"/>
              <a:t>filles de Cluny et du Clunisois</a:t>
            </a:r>
            <a:r>
              <a:rPr lang="fr-FR" sz="1400" dirty="0" smtClean="0"/>
              <a:t>.</a:t>
            </a:r>
            <a:endParaRPr lang="fr-FR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Former tous nos licenciés lycéens à l’</a:t>
            </a:r>
            <a:r>
              <a:rPr lang="fr-FR" sz="1400" b="1" dirty="0"/>
              <a:t>arbitrage</a:t>
            </a:r>
            <a:r>
              <a:rPr lang="fr-FR" sz="1400" dirty="0"/>
              <a:t> pour développer </a:t>
            </a:r>
            <a:r>
              <a:rPr lang="fr-FR" sz="1400" dirty="0" smtClean="0"/>
              <a:t>chez </a:t>
            </a:r>
            <a:r>
              <a:rPr lang="fr-FR" sz="1400" dirty="0"/>
              <a:t>eux de nouvelles compétences</a:t>
            </a:r>
            <a:r>
              <a:rPr lang="fr-FR" sz="1400" dirty="0" smtClean="0"/>
              <a:t>.</a:t>
            </a:r>
            <a:endParaRPr lang="fr-FR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Développer l’esprit sportif, l’</a:t>
            </a:r>
            <a:r>
              <a:rPr lang="fr-FR" sz="1400" b="1" dirty="0"/>
              <a:t>esprit d’équipe </a:t>
            </a:r>
            <a:r>
              <a:rPr lang="fr-FR" sz="1400" dirty="0"/>
              <a:t>et progresser dans </a:t>
            </a:r>
            <a:r>
              <a:rPr lang="fr-FR" sz="1400" dirty="0" smtClean="0"/>
              <a:t>nos </a:t>
            </a:r>
            <a:r>
              <a:rPr lang="fr-FR" sz="1400" dirty="0"/>
              <a:t>résultats en engageant un projet de progrès sportif sur </a:t>
            </a:r>
            <a:r>
              <a:rPr lang="fr-FR" sz="1400" dirty="0" smtClean="0"/>
              <a:t>plusieurs </a:t>
            </a:r>
            <a:r>
              <a:rPr lang="fr-FR" sz="1400" dirty="0"/>
              <a:t>années, tout en restant totalement </a:t>
            </a:r>
            <a:r>
              <a:rPr lang="fr-FR" sz="1400" b="1" dirty="0"/>
              <a:t>inclusif</a:t>
            </a:r>
            <a:r>
              <a:rPr lang="fr-FR" sz="1400" dirty="0" smtClean="0"/>
              <a:t>.</a:t>
            </a:r>
            <a:endParaRPr lang="fr-FR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Développer l’enthousiasme, être un acteur visible du </a:t>
            </a:r>
            <a:r>
              <a:rPr lang="fr-FR" sz="1400" dirty="0" smtClean="0"/>
              <a:t>développement </a:t>
            </a:r>
            <a:r>
              <a:rPr lang="fr-FR" sz="1400" dirty="0"/>
              <a:t>sportif de </a:t>
            </a:r>
            <a:r>
              <a:rPr lang="fr-FR" sz="1400" b="1" dirty="0"/>
              <a:t>notre ville </a:t>
            </a:r>
            <a:r>
              <a:rPr lang="fr-FR" sz="1400" dirty="0"/>
              <a:t>et faire briller nos couleurs </a:t>
            </a:r>
            <a:r>
              <a:rPr lang="fr-FR" sz="1400" dirty="0" smtClean="0"/>
              <a:t>dans </a:t>
            </a:r>
            <a:r>
              <a:rPr lang="fr-FR" sz="1400" dirty="0"/>
              <a:t>le </a:t>
            </a:r>
            <a:r>
              <a:rPr lang="fr-FR" sz="1400" dirty="0" smtClean="0"/>
              <a:t>département et en région.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1400" dirty="0" smtClean="0"/>
              <a:t>Améliorer notre cadre de pratique (réalisés en 2024 : peinture du gymnase, rajout de 4 paniers, d’un panneau d’affichage…)</a:t>
            </a:r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3771699"/>
            <a:ext cx="6841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400" dirty="0"/>
              <a:t>En participant </a:t>
            </a:r>
            <a:r>
              <a:rPr lang="fr-FR" sz="1400" dirty="0" smtClean="0"/>
              <a:t>financièrement, </a:t>
            </a:r>
            <a:r>
              <a:rPr lang="fr-FR" sz="1400" dirty="0"/>
              <a:t>sous forme de dons*, vous vous associez à nos </a:t>
            </a:r>
            <a:r>
              <a:rPr lang="fr-FR" sz="1400" dirty="0" smtClean="0"/>
              <a:t>objectifs </a:t>
            </a:r>
            <a:r>
              <a:rPr lang="fr-FR" sz="1400" dirty="0"/>
              <a:t>et vous nous aidez à les </a:t>
            </a:r>
            <a:r>
              <a:rPr lang="fr-FR" sz="1400" dirty="0" smtClean="0"/>
              <a:t>concrétiser. </a:t>
            </a:r>
            <a:r>
              <a:rPr lang="fr-FR" sz="1400" dirty="0"/>
              <a:t>En retour, nous associerons votre </a:t>
            </a:r>
            <a:r>
              <a:rPr lang="fr-FR" sz="1400" dirty="0" smtClean="0"/>
              <a:t>image </a:t>
            </a:r>
            <a:r>
              <a:rPr lang="fr-FR" sz="1400" dirty="0"/>
              <a:t>à notre club de manière très générale ou très </a:t>
            </a:r>
            <a:r>
              <a:rPr lang="fr-FR" sz="1400" dirty="0" smtClean="0"/>
              <a:t>ciblée, </a:t>
            </a:r>
            <a:r>
              <a:rPr lang="fr-FR" sz="1400" dirty="0"/>
              <a:t>selon vos souhaits</a:t>
            </a:r>
            <a:r>
              <a:rPr lang="fr-FR" sz="1400" dirty="0" smtClean="0"/>
              <a:t>.</a:t>
            </a:r>
            <a:endParaRPr lang="fr-FR" sz="1400" dirty="0"/>
          </a:p>
          <a:p>
            <a:pPr algn="just">
              <a:spcAft>
                <a:spcPts val="600"/>
              </a:spcAft>
            </a:pPr>
            <a:r>
              <a:rPr lang="fr-FR" sz="1400" b="1" dirty="0"/>
              <a:t>Merci de votre aide et de votre soutien </a:t>
            </a:r>
            <a:r>
              <a:rPr lang="fr-FR" sz="1400" b="1" dirty="0" smtClean="0"/>
              <a:t>!</a:t>
            </a:r>
            <a:endParaRPr lang="fr-FR" sz="1400" b="1" dirty="0"/>
          </a:p>
          <a:p>
            <a:pPr algn="just">
              <a:spcAft>
                <a:spcPts val="600"/>
              </a:spcAft>
            </a:pPr>
            <a:r>
              <a:rPr lang="fr-FR" sz="1100" dirty="0"/>
              <a:t>(*) Nous vous rappelons que la somme versée par un professionnel à une association est déductible à 60% de son </a:t>
            </a:r>
            <a:r>
              <a:rPr lang="fr-FR" sz="1100" dirty="0" smtClean="0"/>
              <a:t>bénéfice </a:t>
            </a:r>
            <a:r>
              <a:rPr lang="fr-FR" sz="1100" dirty="0"/>
              <a:t>imposable dans la limite de 0,5% de son chiffre d’affaire HT (article 238bis du code des impôts).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6149" y="6771618"/>
            <a:ext cx="56157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Nos </a:t>
            </a:r>
            <a:r>
              <a:rPr lang="fr-FR" sz="1400" dirty="0" smtClean="0"/>
              <a:t>U13 </a:t>
            </a:r>
            <a:r>
              <a:rPr lang="fr-FR" sz="1400" dirty="0" smtClean="0"/>
              <a:t>Masculins vainqueurs du tournoi de Saint Martin Belle Roche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Nos U15 Masculins demi-finalistes </a:t>
            </a:r>
            <a:r>
              <a:rPr lang="fr-FR" sz="1400" dirty="0"/>
              <a:t>de la coupe </a:t>
            </a:r>
            <a:r>
              <a:rPr lang="fr-FR" sz="1400" dirty="0" smtClean="0"/>
              <a:t>départementale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Nos U17 </a:t>
            </a:r>
            <a:r>
              <a:rPr lang="fr-FR" sz="1400" dirty="0"/>
              <a:t>Masculins </a:t>
            </a:r>
            <a:r>
              <a:rPr lang="fr-FR" sz="1400" dirty="0" smtClean="0"/>
              <a:t>finalistes </a:t>
            </a:r>
            <a:r>
              <a:rPr lang="fr-FR" sz="1400" dirty="0"/>
              <a:t>de la coupe </a:t>
            </a:r>
            <a:r>
              <a:rPr lang="fr-FR" sz="1400" dirty="0" smtClean="0"/>
              <a:t>départementale</a:t>
            </a:r>
            <a:endParaRPr lang="fr-FR" sz="1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0" y="6305354"/>
            <a:ext cx="5932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Des résultats en progression constante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791721" y="7898374"/>
            <a:ext cx="2790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Quelques chiffres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40105" y="5415115"/>
            <a:ext cx="6076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Nos équipes ont besoin de votre précieux </a:t>
            </a:r>
            <a:r>
              <a:rPr lang="fr-FR" sz="2000" b="1" dirty="0" smtClean="0">
                <a:solidFill>
                  <a:srgbClr val="C00000"/>
                </a:solidFill>
              </a:rPr>
              <a:t>soutien</a:t>
            </a:r>
            <a:endParaRPr lang="fr-FR" sz="2000" b="1" dirty="0">
              <a:solidFill>
                <a:srgbClr val="C00000"/>
              </a:solidFill>
            </a:endParaRPr>
          </a:p>
          <a:p>
            <a:r>
              <a:rPr lang="fr-FR" sz="2000" b="1" dirty="0">
                <a:solidFill>
                  <a:srgbClr val="C00000"/>
                </a:solidFill>
              </a:rPr>
              <a:t>et vous apportent visibilité sur Cluny et le Département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928814" y="8417884"/>
            <a:ext cx="39289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190 </a:t>
            </a:r>
            <a:r>
              <a:rPr lang="fr-FR" sz="1400" dirty="0" smtClean="0"/>
              <a:t>adhérents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30 % de l’effectif est </a:t>
            </a:r>
            <a:r>
              <a:rPr lang="fr-FR" sz="1400" dirty="0" smtClean="0"/>
              <a:t>féminin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50 % des adhérents ont moins </a:t>
            </a:r>
            <a:r>
              <a:rPr lang="fr-FR" sz="1400" dirty="0"/>
              <a:t>de 10 </a:t>
            </a:r>
            <a:r>
              <a:rPr lang="fr-FR" sz="1400" dirty="0" smtClean="0"/>
              <a:t>ans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11 équipes </a:t>
            </a:r>
            <a:r>
              <a:rPr lang="fr-FR" sz="1400" dirty="0"/>
              <a:t>engagées en </a:t>
            </a:r>
            <a:r>
              <a:rPr lang="fr-FR" sz="1400" dirty="0" smtClean="0"/>
              <a:t>championnat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18 </a:t>
            </a:r>
            <a:r>
              <a:rPr lang="fr-FR" sz="1400" dirty="0"/>
              <a:t>entraîneurs et assistants </a:t>
            </a:r>
            <a:r>
              <a:rPr lang="fr-FR" sz="1400" dirty="0" smtClean="0"/>
              <a:t>d’équipes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4 arbitres départementaux et 1 arbitre </a:t>
            </a:r>
            <a:r>
              <a:rPr lang="fr-FR" sz="1400" dirty="0" smtClean="0"/>
              <a:t>national</a:t>
            </a:r>
            <a:endParaRPr lang="fr-FR" sz="1400" dirty="0"/>
          </a:p>
        </p:txBody>
      </p:sp>
      <p:sp>
        <p:nvSpPr>
          <p:cNvPr id="15" name="Rectangle 14"/>
          <p:cNvSpPr/>
          <p:nvPr/>
        </p:nvSpPr>
        <p:spPr>
          <a:xfrm rot="5400000">
            <a:off x="225363" y="5708260"/>
            <a:ext cx="663607" cy="1658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898374"/>
            <a:ext cx="1567433" cy="202646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5670" y="6265816"/>
            <a:ext cx="925991" cy="82921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51069"/>
            <a:ext cx="1662764" cy="134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2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1" y="594221"/>
            <a:ext cx="2825789" cy="219335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0"/>
            <a:ext cx="5002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Nos supports de communication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693" y="4933538"/>
            <a:ext cx="3930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Nos offres de partenariat</a:t>
            </a:r>
          </a:p>
        </p:txBody>
      </p:sp>
      <p:sp>
        <p:nvSpPr>
          <p:cNvPr id="7" name="Rectangle 6"/>
          <p:cNvSpPr/>
          <p:nvPr/>
        </p:nvSpPr>
        <p:spPr>
          <a:xfrm>
            <a:off x="2703599" y="1712206"/>
            <a:ext cx="1771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Site </a:t>
            </a:r>
            <a:r>
              <a:rPr lang="fr-FR" sz="1400" dirty="0" smtClean="0"/>
              <a:t>web et application pour smartphone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5817320" y="1712206"/>
            <a:ext cx="10258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Facebook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4376140" y="1709384"/>
            <a:ext cx="12835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M</a:t>
            </a:r>
            <a:r>
              <a:rPr lang="fr-FR" sz="1400" dirty="0" smtClean="0"/>
              <a:t>ails </a:t>
            </a:r>
            <a:r>
              <a:rPr lang="fr-FR" sz="1400" dirty="0"/>
              <a:t>des </a:t>
            </a:r>
            <a:r>
              <a:rPr lang="fr-FR" sz="1400" dirty="0" smtClean="0"/>
              <a:t>adhérents</a:t>
            </a:r>
          </a:p>
          <a:p>
            <a:pPr algn="ctr"/>
            <a:r>
              <a:rPr lang="fr-FR" sz="1400" dirty="0"/>
              <a:t>et des parents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445" y="3946037"/>
            <a:ext cx="1581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Affichage dans le gymnase</a:t>
            </a: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41842" y="3917420"/>
            <a:ext cx="1383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Tenues de compétitions </a:t>
            </a: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1343592" y="8912480"/>
            <a:ext cx="18838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Votre identité présente </a:t>
            </a:r>
            <a:r>
              <a:rPr lang="fr-FR" sz="1400" dirty="0" smtClean="0"/>
              <a:t>sur </a:t>
            </a:r>
            <a:r>
              <a:rPr lang="fr-FR" sz="1400" dirty="0"/>
              <a:t>les tenues de match </a:t>
            </a:r>
            <a:r>
              <a:rPr lang="fr-FR" sz="1400" dirty="0" smtClean="0"/>
              <a:t>d’une </a:t>
            </a:r>
            <a:r>
              <a:rPr lang="fr-FR" sz="1400" dirty="0"/>
              <a:t>équipe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64503" y="8912481"/>
            <a:ext cx="2414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Votre identité </a:t>
            </a:r>
            <a:r>
              <a:rPr lang="fr-FR" sz="1400" dirty="0" smtClean="0"/>
              <a:t>présente et </a:t>
            </a:r>
            <a:r>
              <a:rPr lang="fr-FR" sz="1400" dirty="0"/>
              <a:t>associée </a:t>
            </a:r>
            <a:r>
              <a:rPr lang="fr-FR" sz="1400" dirty="0" smtClean="0"/>
              <a:t>à </a:t>
            </a:r>
            <a:r>
              <a:rPr lang="fr-FR" sz="1400" dirty="0"/>
              <a:t>un autre partenaire, </a:t>
            </a:r>
            <a:r>
              <a:rPr lang="fr-FR" sz="1400" dirty="0" smtClean="0"/>
              <a:t>sur </a:t>
            </a:r>
            <a:r>
              <a:rPr lang="fr-FR" sz="1400" dirty="0"/>
              <a:t>les tenues de </a:t>
            </a:r>
            <a:r>
              <a:rPr lang="fr-FR" sz="1400" dirty="0" smtClean="0"/>
              <a:t>match d’une </a:t>
            </a:r>
            <a:r>
              <a:rPr lang="fr-FR" sz="1400" dirty="0"/>
              <a:t>équipe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0228" y="6690356"/>
            <a:ext cx="19195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Votre identité </a:t>
            </a:r>
            <a:r>
              <a:rPr lang="fr-FR" sz="1400" dirty="0" smtClean="0"/>
              <a:t>présente dans </a:t>
            </a:r>
            <a:r>
              <a:rPr lang="fr-FR" sz="1400" dirty="0"/>
              <a:t>le gymnase </a:t>
            </a:r>
            <a:endParaRPr lang="fr-FR" sz="1400" dirty="0" smtClean="0"/>
          </a:p>
          <a:p>
            <a:pPr algn="ctr"/>
            <a:r>
              <a:rPr lang="fr-FR" sz="1400" dirty="0" smtClean="0"/>
              <a:t>(</a:t>
            </a:r>
            <a:r>
              <a:rPr lang="fr-FR" sz="1400" dirty="0"/>
              <a:t>panneau 140x70 </a:t>
            </a:r>
            <a:r>
              <a:rPr lang="fr-FR" sz="1400" dirty="0" smtClean="0"/>
              <a:t>cm à </a:t>
            </a:r>
            <a:r>
              <a:rPr lang="fr-FR" sz="1400" dirty="0"/>
              <a:t>la charge du club)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50730" y="6690357"/>
            <a:ext cx="24775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Votre identité </a:t>
            </a:r>
            <a:r>
              <a:rPr lang="fr-FR" sz="1400" dirty="0" smtClean="0"/>
              <a:t>présente à </a:t>
            </a:r>
            <a:r>
              <a:rPr lang="fr-FR" sz="1400" dirty="0"/>
              <a:t>la </a:t>
            </a:r>
            <a:r>
              <a:rPr lang="fr-FR" sz="1400" dirty="0" smtClean="0"/>
              <a:t>buvette du gymnase, sur </a:t>
            </a:r>
            <a:r>
              <a:rPr lang="fr-FR" sz="1400" dirty="0"/>
              <a:t>un </a:t>
            </a:r>
            <a:r>
              <a:rPr lang="fr-FR" sz="1400" dirty="0" smtClean="0"/>
              <a:t>panneau multipartenaires </a:t>
            </a:r>
            <a:endParaRPr lang="fr-FR" sz="1400" dirty="0"/>
          </a:p>
        </p:txBody>
      </p:sp>
      <p:sp>
        <p:nvSpPr>
          <p:cNvPr id="16" name="Rectangle 15"/>
          <p:cNvSpPr/>
          <p:nvPr/>
        </p:nvSpPr>
        <p:spPr>
          <a:xfrm>
            <a:off x="4591557" y="6690357"/>
            <a:ext cx="2202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Votre identité </a:t>
            </a:r>
            <a:r>
              <a:rPr lang="fr-FR" sz="1400" dirty="0" smtClean="0"/>
              <a:t>présente sur l’ensemble de </a:t>
            </a:r>
            <a:r>
              <a:rPr lang="fr-FR" sz="1400" dirty="0"/>
              <a:t>nos supports </a:t>
            </a:r>
            <a:r>
              <a:rPr lang="fr-FR" sz="1400" dirty="0" smtClean="0"/>
              <a:t>médias et </a:t>
            </a:r>
            <a:r>
              <a:rPr lang="fr-FR" sz="1400" dirty="0"/>
              <a:t>site </a:t>
            </a:r>
            <a:r>
              <a:rPr lang="fr-FR" sz="1400" dirty="0" smtClean="0"/>
              <a:t>web, </a:t>
            </a:r>
            <a:r>
              <a:rPr lang="fr-FR" sz="1400" dirty="0"/>
              <a:t>avec un </a:t>
            </a:r>
            <a:r>
              <a:rPr lang="fr-FR" sz="1400" dirty="0" smtClean="0"/>
              <a:t>lien vers </a:t>
            </a:r>
            <a:r>
              <a:rPr lang="fr-FR" sz="1400" dirty="0"/>
              <a:t>votre site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67" y="1024723"/>
            <a:ext cx="622125" cy="62212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4866" y="1019299"/>
            <a:ext cx="650792" cy="62754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7954" y="1019299"/>
            <a:ext cx="892065" cy="632744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363" y="3039498"/>
            <a:ext cx="1457334" cy="835538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40" y="3251853"/>
            <a:ext cx="1741563" cy="58376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2761989" y="3901163"/>
            <a:ext cx="1581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Affichage à la buvette</a:t>
            </a:r>
            <a:endParaRPr lang="fr-FR" sz="1400" dirty="0"/>
          </a:p>
        </p:txBody>
      </p:sp>
      <p:sp>
        <p:nvSpPr>
          <p:cNvPr id="5" name="Ellipse 4"/>
          <p:cNvSpPr/>
          <p:nvPr/>
        </p:nvSpPr>
        <p:spPr>
          <a:xfrm>
            <a:off x="1794689" y="7828487"/>
            <a:ext cx="972000" cy="97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1200 </a:t>
            </a:r>
            <a:r>
              <a:rPr lang="fr-FR" sz="1600" b="1" dirty="0" smtClean="0"/>
              <a:t>€</a:t>
            </a:r>
            <a:endParaRPr lang="fr-FR" sz="1600" b="1" dirty="0"/>
          </a:p>
        </p:txBody>
      </p:sp>
      <p:sp>
        <p:nvSpPr>
          <p:cNvPr id="24" name="Ellipse 23"/>
          <p:cNvSpPr/>
          <p:nvPr/>
        </p:nvSpPr>
        <p:spPr>
          <a:xfrm>
            <a:off x="618540" y="5616626"/>
            <a:ext cx="972000" cy="97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600 </a:t>
            </a:r>
            <a:r>
              <a:rPr lang="fr-FR" sz="1600" b="1" dirty="0" smtClean="0"/>
              <a:t>€/an</a:t>
            </a:r>
            <a:endParaRPr lang="fr-FR" sz="1600" b="1" dirty="0"/>
          </a:p>
        </p:txBody>
      </p:sp>
      <p:sp>
        <p:nvSpPr>
          <p:cNvPr id="26" name="Ellipse 25"/>
          <p:cNvSpPr/>
          <p:nvPr/>
        </p:nvSpPr>
        <p:spPr>
          <a:xfrm>
            <a:off x="2926308" y="5616626"/>
            <a:ext cx="972000" cy="97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300 €/an</a:t>
            </a:r>
            <a:endParaRPr lang="fr-FR" sz="1600" b="1" dirty="0"/>
          </a:p>
        </p:txBody>
      </p:sp>
      <p:sp>
        <p:nvSpPr>
          <p:cNvPr id="27" name="Ellipse 26"/>
          <p:cNvSpPr/>
          <p:nvPr/>
        </p:nvSpPr>
        <p:spPr>
          <a:xfrm>
            <a:off x="5140624" y="5616626"/>
            <a:ext cx="972000" cy="97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150 €/an</a:t>
            </a:r>
            <a:endParaRPr lang="fr-FR" sz="1600" b="1" dirty="0"/>
          </a:p>
        </p:txBody>
      </p:sp>
      <p:sp>
        <p:nvSpPr>
          <p:cNvPr id="28" name="Ellipse 27"/>
          <p:cNvSpPr/>
          <p:nvPr/>
        </p:nvSpPr>
        <p:spPr>
          <a:xfrm>
            <a:off x="4185955" y="7828487"/>
            <a:ext cx="972000" cy="97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600 </a:t>
            </a:r>
            <a:endParaRPr lang="fr-FR" sz="1600" b="1" dirty="0" smtClean="0"/>
          </a:p>
          <a:p>
            <a:pPr algn="ctr"/>
            <a:r>
              <a:rPr lang="fr-FR" sz="1600" b="1" dirty="0" smtClean="0"/>
              <a:t>€</a:t>
            </a:r>
            <a:endParaRPr lang="fr-FR" sz="1600" b="1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6120" y="2949426"/>
            <a:ext cx="1547138" cy="92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2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-7780"/>
            <a:ext cx="3172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Rencontrons-nous !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652822"/>
            <a:ext cx="2249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Votre identité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969" y="9198737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C00000"/>
                </a:solidFill>
              </a:rPr>
              <a:t>www.clunybasket.com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5092700"/>
            <a:ext cx="6858000" cy="409342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Ils nous font déjà </a:t>
            </a:r>
            <a:r>
              <a:rPr lang="fr-FR" sz="2800" b="1" dirty="0" smtClean="0">
                <a:solidFill>
                  <a:schemeClr val="bg1"/>
                </a:solidFill>
              </a:rPr>
              <a:t>confiance</a:t>
            </a:r>
          </a:p>
          <a:p>
            <a:endParaRPr lang="fr-FR" sz="800" b="1" dirty="0">
              <a:solidFill>
                <a:schemeClr val="bg1"/>
              </a:solidFill>
            </a:endParaRPr>
          </a:p>
          <a:p>
            <a:endParaRPr lang="fr-FR" sz="2800" b="1" dirty="0" smtClean="0">
              <a:solidFill>
                <a:schemeClr val="bg1"/>
              </a:solidFill>
            </a:endParaRPr>
          </a:p>
          <a:p>
            <a:endParaRPr lang="fr-FR" sz="2800" b="1" dirty="0">
              <a:solidFill>
                <a:schemeClr val="bg1"/>
              </a:solidFill>
            </a:endParaRPr>
          </a:p>
          <a:p>
            <a:endParaRPr lang="fr-FR" sz="2800" b="1" dirty="0" smtClean="0">
              <a:solidFill>
                <a:schemeClr val="bg1"/>
              </a:solidFill>
            </a:endParaRPr>
          </a:p>
          <a:p>
            <a:endParaRPr lang="fr-FR" sz="2800" b="1" dirty="0">
              <a:solidFill>
                <a:schemeClr val="bg1"/>
              </a:solidFill>
            </a:endParaRPr>
          </a:p>
          <a:p>
            <a:endParaRPr lang="fr-FR" sz="2800" b="1" dirty="0" smtClean="0">
              <a:solidFill>
                <a:schemeClr val="bg1"/>
              </a:solidFill>
            </a:endParaRPr>
          </a:p>
          <a:p>
            <a:endParaRPr lang="fr-FR" sz="2800" b="1" dirty="0" smtClean="0">
              <a:solidFill>
                <a:schemeClr val="bg1"/>
              </a:solidFill>
            </a:endParaRPr>
          </a:p>
          <a:p>
            <a:endParaRPr lang="fr-FR" sz="2800" b="1" dirty="0" smtClean="0">
              <a:solidFill>
                <a:schemeClr val="bg1"/>
              </a:solidFill>
            </a:endParaRPr>
          </a:p>
          <a:p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800" y="477340"/>
            <a:ext cx="7396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Timothée Laroche</a:t>
            </a:r>
            <a:r>
              <a:rPr lang="fr-FR" sz="1400" dirty="0" smtClean="0"/>
              <a:t>						</a:t>
            </a:r>
            <a:r>
              <a:rPr lang="fr-FR" sz="1400" dirty="0"/>
              <a:t>Fabrice </a:t>
            </a:r>
            <a:r>
              <a:rPr lang="fr-FR" sz="1400" dirty="0" smtClean="0"/>
              <a:t>Pasquer</a:t>
            </a:r>
          </a:p>
          <a:p>
            <a:r>
              <a:rPr lang="fr-FR" sz="1400" dirty="0" smtClean="0"/>
              <a:t>Président 							Responsable </a:t>
            </a:r>
            <a:r>
              <a:rPr lang="fr-FR" sz="1400" dirty="0"/>
              <a:t>des partenariats </a:t>
            </a:r>
            <a:endParaRPr lang="fr-FR" sz="1400" dirty="0" smtClean="0"/>
          </a:p>
          <a:p>
            <a:r>
              <a:rPr lang="fr-FR" sz="1400" dirty="0" smtClean="0"/>
              <a:t>06 </a:t>
            </a:r>
            <a:r>
              <a:rPr lang="fr-FR" sz="1400" dirty="0" smtClean="0"/>
              <a:t>80 38 17 82</a:t>
            </a:r>
            <a:r>
              <a:rPr lang="fr-FR" sz="1400" dirty="0" smtClean="0"/>
              <a:t>						</a:t>
            </a:r>
            <a:r>
              <a:rPr lang="fr-FR" sz="1400" dirty="0"/>
              <a:t>06 50 38 07 23 </a:t>
            </a:r>
            <a:endParaRPr lang="fr-FR" sz="1400" dirty="0" smtClean="0"/>
          </a:p>
          <a:p>
            <a:r>
              <a:rPr lang="fr-FR" sz="1400" dirty="0" smtClean="0"/>
              <a:t>presidence@clunybasket.com				partenariats@clunybasket.com</a:t>
            </a:r>
          </a:p>
        </p:txBody>
      </p:sp>
      <p:sp>
        <p:nvSpPr>
          <p:cNvPr id="8" name="Rectangle 7"/>
          <p:cNvSpPr/>
          <p:nvPr/>
        </p:nvSpPr>
        <p:spPr>
          <a:xfrm>
            <a:off x="50800" y="2125242"/>
            <a:ext cx="680720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Afin de mieux vous connaître et pour l’édition du reçu fiscal, merci de compléter </a:t>
            </a:r>
            <a:r>
              <a:rPr lang="fr-FR" sz="1400" dirty="0" smtClean="0"/>
              <a:t>les </a:t>
            </a:r>
            <a:r>
              <a:rPr lang="fr-FR" sz="1400" dirty="0"/>
              <a:t>renseignements ci-dessous 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Société ou entreprise </a:t>
            </a:r>
            <a:r>
              <a:rPr lang="fr-FR" sz="1400" dirty="0" smtClean="0"/>
              <a:t>.................................................................................................................</a:t>
            </a:r>
            <a:endParaRPr lang="fr-FR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Nom/Prénom du représentant </a:t>
            </a:r>
            <a:r>
              <a:rPr lang="fr-FR" sz="1400" dirty="0" smtClean="0"/>
              <a:t>..................................................................................................</a:t>
            </a:r>
            <a:endParaRPr lang="fr-FR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Adresse </a:t>
            </a:r>
            <a:r>
              <a:rPr lang="fr-FR" sz="1400" dirty="0" smtClean="0"/>
              <a:t>......................................................................................................................................</a:t>
            </a:r>
            <a:endParaRPr lang="fr-FR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Code postal et ville </a:t>
            </a:r>
            <a:r>
              <a:rPr lang="fr-FR" sz="1400" dirty="0" smtClean="0"/>
              <a:t>....................................................................................................................</a:t>
            </a:r>
            <a:endParaRPr lang="fr-FR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Téléphone </a:t>
            </a:r>
            <a:r>
              <a:rPr lang="fr-FR" sz="1400" dirty="0" smtClean="0"/>
              <a:t>..................................................................................................................................</a:t>
            </a:r>
            <a:endParaRPr lang="fr-FR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400" dirty="0"/>
              <a:t>E-mail </a:t>
            </a:r>
            <a:r>
              <a:rPr lang="fr-FR" sz="1400" dirty="0" smtClean="0"/>
              <a:t>.........................................................................................................................................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282162" y="5599986"/>
            <a:ext cx="31722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ABEILLE ASSURANCES</a:t>
            </a:r>
          </a:p>
          <a:p>
            <a:r>
              <a:rPr lang="fr-FR" sz="1400" cap="all" dirty="0">
                <a:solidFill>
                  <a:schemeClr val="bg1"/>
                </a:solidFill>
              </a:rPr>
              <a:t>Auberge du Cheval Blanc</a:t>
            </a:r>
          </a:p>
          <a:p>
            <a:r>
              <a:rPr lang="fr-FR" sz="1400" dirty="0">
                <a:solidFill>
                  <a:schemeClr val="bg1"/>
                </a:solidFill>
              </a:rPr>
              <a:t>BANQUE POPULAIRE </a:t>
            </a:r>
            <a:r>
              <a:rPr lang="fr-FR" sz="1400" dirty="0" smtClean="0">
                <a:solidFill>
                  <a:schemeClr val="bg1"/>
                </a:solidFill>
              </a:rPr>
              <a:t>BFC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BLANC </a:t>
            </a:r>
            <a:r>
              <a:rPr lang="fr-FR" sz="1400" dirty="0">
                <a:solidFill>
                  <a:schemeClr val="bg1"/>
                </a:solidFill>
              </a:rPr>
              <a:t>BOIS SERVICES</a:t>
            </a:r>
          </a:p>
          <a:p>
            <a:r>
              <a:rPr lang="fr-FR" sz="1400" cap="all" dirty="0">
                <a:solidFill>
                  <a:schemeClr val="bg1"/>
                </a:solidFill>
              </a:rPr>
              <a:t>Boulangerie Polisson</a:t>
            </a:r>
          </a:p>
          <a:p>
            <a:r>
              <a:rPr lang="fr-FR" sz="1400" dirty="0">
                <a:solidFill>
                  <a:schemeClr val="bg1"/>
                </a:solidFill>
              </a:rPr>
              <a:t>BRASSERIE DU NORD</a:t>
            </a:r>
          </a:p>
          <a:p>
            <a:r>
              <a:rPr lang="fr-FR" sz="1400" dirty="0">
                <a:solidFill>
                  <a:schemeClr val="bg1"/>
                </a:solidFill>
              </a:rPr>
              <a:t>LA NATION</a:t>
            </a:r>
          </a:p>
          <a:p>
            <a:r>
              <a:rPr lang="fr-FR" sz="1400" dirty="0">
                <a:solidFill>
                  <a:schemeClr val="bg1"/>
                </a:solidFill>
              </a:rPr>
              <a:t>BRASSERIE PAILLE</a:t>
            </a:r>
          </a:p>
          <a:p>
            <a:r>
              <a:rPr lang="fr-FR" sz="1400" dirty="0">
                <a:solidFill>
                  <a:schemeClr val="bg1"/>
                </a:solidFill>
              </a:rPr>
              <a:t>CLUNY SPORT</a:t>
            </a:r>
          </a:p>
          <a:p>
            <a:r>
              <a:rPr lang="fr-FR" sz="1400" dirty="0">
                <a:solidFill>
                  <a:schemeClr val="bg1"/>
                </a:solidFill>
              </a:rPr>
              <a:t>DÉESSE BEAUTÉ</a:t>
            </a:r>
          </a:p>
          <a:p>
            <a:r>
              <a:rPr lang="fr-FR" sz="1400" dirty="0">
                <a:solidFill>
                  <a:schemeClr val="bg1"/>
                </a:solidFill>
              </a:rPr>
              <a:t>DIDIER CLEMENT</a:t>
            </a:r>
          </a:p>
          <a:p>
            <a:r>
              <a:rPr lang="fr-FR" sz="1400" dirty="0">
                <a:solidFill>
                  <a:schemeClr val="bg1"/>
                </a:solidFill>
              </a:rPr>
              <a:t>DUTRION COLAS</a:t>
            </a:r>
          </a:p>
          <a:p>
            <a:r>
              <a:rPr lang="fr-FR" sz="1400" dirty="0">
                <a:solidFill>
                  <a:schemeClr val="bg1"/>
                </a:solidFill>
              </a:rPr>
              <a:t>GCBAT</a:t>
            </a:r>
          </a:p>
          <a:p>
            <a:r>
              <a:rPr lang="fr-FR" sz="1400" dirty="0">
                <a:solidFill>
                  <a:schemeClr val="bg1"/>
                </a:solidFill>
              </a:rPr>
              <a:t>GROUPAMA</a:t>
            </a:r>
          </a:p>
          <a:p>
            <a:r>
              <a:rPr lang="fr-FR" sz="1400" dirty="0">
                <a:solidFill>
                  <a:schemeClr val="bg1"/>
                </a:solidFill>
              </a:rPr>
              <a:t>HRC CONSTRUCTION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LA BELLE ETOILE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17899" y="5583958"/>
            <a:ext cx="31722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LA </a:t>
            </a:r>
            <a:r>
              <a:rPr lang="fr-FR" sz="1400" dirty="0">
                <a:solidFill>
                  <a:schemeClr val="bg1"/>
                </a:solidFill>
              </a:rPr>
              <a:t>BOITE À TIFS</a:t>
            </a:r>
          </a:p>
          <a:p>
            <a:r>
              <a:rPr lang="fr-FR" sz="1400" dirty="0">
                <a:solidFill>
                  <a:schemeClr val="bg1"/>
                </a:solidFill>
              </a:rPr>
              <a:t>L'ATELIER COIFFURE</a:t>
            </a:r>
          </a:p>
          <a:p>
            <a:r>
              <a:rPr lang="fr-FR" sz="1400" dirty="0">
                <a:solidFill>
                  <a:schemeClr val="bg1"/>
                </a:solidFill>
              </a:rPr>
              <a:t>LES POINTURES</a:t>
            </a:r>
          </a:p>
          <a:p>
            <a:r>
              <a:rPr lang="fr-FR" sz="1400" dirty="0">
                <a:solidFill>
                  <a:schemeClr val="bg1"/>
                </a:solidFill>
              </a:rPr>
              <a:t>MENUISERIE JOMAIN</a:t>
            </a:r>
          </a:p>
          <a:p>
            <a:r>
              <a:rPr lang="fr-FR" sz="1400" dirty="0">
                <a:solidFill>
                  <a:schemeClr val="bg1"/>
                </a:solidFill>
              </a:rPr>
              <a:t>MICHEL GALIMI</a:t>
            </a:r>
          </a:p>
          <a:p>
            <a:r>
              <a:rPr lang="fr-FR" sz="1400" dirty="0">
                <a:solidFill>
                  <a:schemeClr val="bg1"/>
                </a:solidFill>
              </a:rPr>
              <a:t>NETTO</a:t>
            </a:r>
          </a:p>
          <a:p>
            <a:r>
              <a:rPr lang="fr-FR" sz="1400" dirty="0">
                <a:solidFill>
                  <a:schemeClr val="bg1"/>
                </a:solidFill>
              </a:rPr>
              <a:t>PASCAL GRESSARD</a:t>
            </a:r>
          </a:p>
          <a:p>
            <a:r>
              <a:rPr lang="fr-FR" sz="1400" dirty="0">
                <a:solidFill>
                  <a:schemeClr val="bg1"/>
                </a:solidFill>
              </a:rPr>
              <a:t>PATRICK GUILLOTIN</a:t>
            </a:r>
          </a:p>
          <a:p>
            <a:r>
              <a:rPr lang="fr-FR" sz="1400" dirty="0">
                <a:solidFill>
                  <a:schemeClr val="bg1"/>
                </a:solidFill>
              </a:rPr>
              <a:t>POTHIER CORSIN PAYSAGISTE</a:t>
            </a:r>
          </a:p>
          <a:p>
            <a:r>
              <a:rPr lang="fr-FR" sz="1400" dirty="0">
                <a:solidFill>
                  <a:schemeClr val="bg1"/>
                </a:solidFill>
              </a:rPr>
              <a:t>PREMIER TECH</a:t>
            </a:r>
          </a:p>
          <a:p>
            <a:r>
              <a:rPr lang="fr-FR" sz="1400" dirty="0">
                <a:solidFill>
                  <a:schemeClr val="bg1"/>
                </a:solidFill>
              </a:rPr>
              <a:t>RABUEL CONSTRUCTION</a:t>
            </a:r>
          </a:p>
          <a:p>
            <a:r>
              <a:rPr lang="fr-FR" sz="1400" dirty="0">
                <a:solidFill>
                  <a:schemeClr val="bg1"/>
                </a:solidFill>
              </a:rPr>
              <a:t>SAS ARX WINE</a:t>
            </a:r>
          </a:p>
          <a:p>
            <a:r>
              <a:rPr lang="fr-FR" sz="1400" dirty="0">
                <a:solidFill>
                  <a:schemeClr val="bg1"/>
                </a:solidFill>
              </a:rPr>
              <a:t>THE PIXEL HUNT</a:t>
            </a:r>
          </a:p>
          <a:p>
            <a:r>
              <a:rPr lang="fr-FR" sz="1400" dirty="0">
                <a:solidFill>
                  <a:schemeClr val="bg1"/>
                </a:solidFill>
              </a:rPr>
              <a:t>U EXPRESS</a:t>
            </a:r>
          </a:p>
          <a:p>
            <a:r>
              <a:rPr lang="fr-FR" sz="1400" dirty="0">
                <a:solidFill>
                  <a:schemeClr val="bg1"/>
                </a:solidFill>
              </a:rPr>
              <a:t>VOTRE BUREAU</a:t>
            </a:r>
          </a:p>
          <a:p>
            <a:r>
              <a:rPr lang="fr-FR" sz="1400" dirty="0">
                <a:solidFill>
                  <a:schemeClr val="bg1"/>
                </a:solidFill>
              </a:rPr>
              <a:t>VOYAGES CLUNYSOIS</a:t>
            </a:r>
          </a:p>
        </p:txBody>
      </p:sp>
    </p:spTree>
    <p:extLst>
      <p:ext uri="{BB962C8B-B14F-4D97-AF65-F5344CB8AC3E}">
        <p14:creationId xmlns:p14="http://schemas.microsoft.com/office/powerpoint/2010/main" val="205452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621</Words>
  <Application>Microsoft Office PowerPoint</Application>
  <PresentationFormat>Format A4 (210 x 297 mm)</PresentationFormat>
  <Paragraphs>112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ENSAM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PORCHERAY Remi</dc:creator>
  <cp:lastModifiedBy>PORCHERAY Remi</cp:lastModifiedBy>
  <cp:revision>26</cp:revision>
  <dcterms:created xsi:type="dcterms:W3CDTF">2024-10-24T16:04:33Z</dcterms:created>
  <dcterms:modified xsi:type="dcterms:W3CDTF">2026-09-09T05:37:49Z</dcterms:modified>
</cp:coreProperties>
</file>